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63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бан" initials="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188D-35C4-4EA1-AE9A-295DD056AE56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CD64A-8627-4EF0-AE4C-FCEC837CF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0EB5-BB71-4C1B-A4E3-40330EFA5B52}" type="datetime1">
              <a:rPr lang="ru-RU" smtClean="0"/>
              <a:t>08.09.2023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CA1F-9414-482F-9265-D1AC62B9A9D9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CED8-9DF9-47A6-BE6F-99F9D42B8E5A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9C15-05E7-4179-A994-C33CE213A223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3092-356C-4445-9389-A8AEBBEB4691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FAB-859D-4D6B-B060-266ABA075303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2FB2-756D-432D-8D44-7D92295B0496}" type="datetime1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BE86-B785-4AC6-838E-F874785E7D0A}" type="datetime1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D1F8-BE86-46CB-BE0D-86D897474ABA}" type="datetime1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D09D-E1B6-4D5B-B690-EC8921ED0922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51B3-CA30-42C9-8FA0-84E0F16FB57F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C54116-198C-49FB-907D-1D138707E30B}" type="datetime1">
              <a:rPr lang="ru-RU" smtClean="0"/>
              <a:t>08.09.2023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Миронова Т.М. МОУ "СОШ №22 с УИОП" г.Электросталь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6A3A7-110C-44A2-A056-0B122BE326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198568" cy="7920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 сентября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67334"/>
            <a:ext cx="8568952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rgbClr val="FFFF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Всемирный день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rgbClr val="FFFF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ГРАМОТНОСТИ</a:t>
            </a:r>
            <a:endParaRPr lang="ru-RU" sz="5400" b="1" cap="none" spc="0" dirty="0">
              <a:ln w="31550" cmpd="sng">
                <a:gradFill>
                  <a:gsLst>
                    <a:gs pos="25000">
                      <a:srgbClr val="FFFF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pic>
        <p:nvPicPr>
          <p:cNvPr id="4" name="Рисунок 3" descr="3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916832"/>
            <a:ext cx="5285298" cy="4241451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Закончите пословицы.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      Что посеешь, …</a:t>
            </a:r>
          </a:p>
          <a:p>
            <a:r>
              <a:rPr lang="ru-RU" dirty="0" smtClean="0"/>
              <a:t>2.      Без труда…</a:t>
            </a:r>
          </a:p>
          <a:p>
            <a:r>
              <a:rPr lang="ru-RU" dirty="0" smtClean="0"/>
              <a:t>3.      Кончил дело – …</a:t>
            </a:r>
          </a:p>
          <a:p>
            <a:r>
              <a:rPr lang="ru-RU" dirty="0" smtClean="0"/>
              <a:t>4.      Волков бояться – …</a:t>
            </a:r>
          </a:p>
          <a:p>
            <a:r>
              <a:rPr lang="ru-RU" dirty="0" smtClean="0"/>
              <a:t>5.      С кем поведешься – …</a:t>
            </a:r>
          </a:p>
          <a:p>
            <a:r>
              <a:rPr lang="ru-RU" dirty="0" smtClean="0"/>
              <a:t>6.      Как аукнется – …</a:t>
            </a:r>
          </a:p>
          <a:p>
            <a:r>
              <a:rPr lang="ru-RU" dirty="0" smtClean="0"/>
              <a:t>7.      За двумя зайцами погонишься – …</a:t>
            </a:r>
          </a:p>
          <a:p>
            <a:r>
              <a:rPr lang="ru-RU" dirty="0" smtClean="0"/>
              <a:t>8.      Тяжело в учении – …</a:t>
            </a:r>
          </a:p>
          <a:p>
            <a:r>
              <a:rPr lang="ru-RU" dirty="0" smtClean="0"/>
              <a:t>9.      Любишь кататься – </a:t>
            </a:r>
          </a:p>
          <a:p>
            <a:r>
              <a:rPr lang="ru-RU" dirty="0" smtClean="0"/>
              <a:t>10.  Учение – свет, …</a:t>
            </a:r>
          </a:p>
          <a:p>
            <a:r>
              <a:rPr lang="ru-RU" dirty="0" smtClean="0"/>
              <a:t>11.  Семь раз отмерь…</a:t>
            </a:r>
          </a:p>
          <a:p>
            <a:r>
              <a:rPr lang="ru-RU" dirty="0" smtClean="0"/>
              <a:t>12.  Не имей сто рублей,…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Исправьте ошибки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ФОНАРИК</a:t>
            </a:r>
          </a:p>
          <a:p>
            <a:pPr>
              <a:buNone/>
            </a:pPr>
            <a:r>
              <a:rPr lang="ru-RU" dirty="0" smtClean="0"/>
              <a:t>Мне не </a:t>
            </a:r>
            <a:r>
              <a:rPr lang="ru-RU" dirty="0" err="1" smtClean="0"/>
              <a:t>скучьно</a:t>
            </a:r>
            <a:r>
              <a:rPr lang="ru-RU" dirty="0" smtClean="0"/>
              <a:t> без </a:t>
            </a:r>
            <a:r>
              <a:rPr lang="ru-RU" dirty="0" err="1" smtClean="0"/>
              <a:t>агня</a:t>
            </a:r>
            <a:r>
              <a:rPr lang="ru-RU" dirty="0" smtClean="0"/>
              <a:t> —</a:t>
            </a:r>
          </a:p>
          <a:p>
            <a:pPr>
              <a:buNone/>
            </a:pPr>
            <a:r>
              <a:rPr lang="ru-RU" dirty="0" smtClean="0"/>
              <a:t>Есть фонарик </a:t>
            </a:r>
            <a:r>
              <a:rPr lang="ru-RU" dirty="0" err="1" smtClean="0"/>
              <a:t>уменя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него </a:t>
            </a:r>
            <a:r>
              <a:rPr lang="ru-RU" dirty="0" err="1" smtClean="0"/>
              <a:t>пасмотришь</a:t>
            </a:r>
            <a:r>
              <a:rPr lang="ru-RU" dirty="0" smtClean="0"/>
              <a:t> днём —</a:t>
            </a:r>
          </a:p>
          <a:p>
            <a:pPr>
              <a:buNone/>
            </a:pPr>
            <a:r>
              <a:rPr lang="ru-RU" dirty="0" smtClean="0"/>
              <a:t>Ничего не видно в нём,</a:t>
            </a:r>
          </a:p>
          <a:p>
            <a:pPr>
              <a:buNone/>
            </a:pPr>
            <a:r>
              <a:rPr lang="ru-RU" dirty="0" smtClean="0"/>
              <a:t>А посмотришь вечерком —</a:t>
            </a:r>
          </a:p>
          <a:p>
            <a:pPr>
              <a:buNone/>
            </a:pPr>
            <a:r>
              <a:rPr lang="ru-RU" dirty="0" smtClean="0"/>
              <a:t>Он с зелёном огоньком.</a:t>
            </a:r>
          </a:p>
          <a:p>
            <a:pPr>
              <a:buNone/>
            </a:pPr>
            <a:r>
              <a:rPr lang="ru-RU" dirty="0" smtClean="0"/>
              <a:t>Это в </a:t>
            </a:r>
            <a:r>
              <a:rPr lang="ru-RU" dirty="0" err="1" smtClean="0"/>
              <a:t>баночьке</a:t>
            </a:r>
            <a:r>
              <a:rPr lang="ru-RU" dirty="0" smtClean="0"/>
              <a:t> с </a:t>
            </a:r>
            <a:r>
              <a:rPr lang="ru-RU" dirty="0" err="1" smtClean="0"/>
              <a:t>тровой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Свитлячок</a:t>
            </a:r>
            <a:r>
              <a:rPr lang="ru-RU" dirty="0" smtClean="0"/>
              <a:t> сидит </a:t>
            </a:r>
            <a:r>
              <a:rPr lang="ru-RU" dirty="0" err="1" smtClean="0"/>
              <a:t>жывой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dirty="0" err="1" smtClean="0"/>
              <a:t>А.Л.Барто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Соберите слова, которые спрятались в других словах.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      Приставка – в слове ПОДБЕЖАЛ, а корень – в слове СНЕЖИНКА, суффикс – в слове ЛЕСНИК, а ОКОНЧАНИЕ – в слове УЧЕНИКИ</a:t>
            </a:r>
          </a:p>
          <a:p>
            <a:r>
              <a:rPr lang="ru-RU" dirty="0" smtClean="0"/>
              <a:t>2)      Корень – в слове ДВОРНИК, суффикс – в слове СТОЛОВАЯ, окончание – в слове ЗЕЛЁНЫЙ</a:t>
            </a:r>
          </a:p>
          <a:p>
            <a:r>
              <a:rPr lang="ru-RU" dirty="0" smtClean="0"/>
              <a:t>3)      Приставка – в слове ЗАХОД, корень – в слове ГОРОДА, суффикс – в слове СТОРОНКА, окончание – в слове ЗИМА</a:t>
            </a:r>
          </a:p>
          <a:p>
            <a:r>
              <a:rPr lang="ru-RU" dirty="0" smtClean="0"/>
              <a:t>4)      Корень – в слове МОЛОДОЙ, суффикс – в слове ПАЛЬЦЫ, окончание – в слове ТРАВЫ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Благодарю </a:t>
            </a:r>
          </a:p>
          <a:p>
            <a:pPr algn="ctr">
              <a:buNone/>
            </a:pPr>
            <a:r>
              <a:rPr lang="ru-RU" sz="6600" dirty="0" smtClean="0"/>
              <a:t>ЗА </a:t>
            </a:r>
          </a:p>
          <a:p>
            <a:pPr algn="ctr">
              <a:buNone/>
            </a:pPr>
            <a:r>
              <a:rPr lang="ru-RU" sz="6600" dirty="0" smtClean="0"/>
              <a:t>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8 сентября</vt:lpstr>
      <vt:lpstr>РАЗМИНКА</vt:lpstr>
      <vt:lpstr> Закончите пословицы.</vt:lpstr>
      <vt:lpstr>Исправьте ошибки   </vt:lpstr>
      <vt:lpstr>Соберите слова, которые спрятались в других словах. 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сентября</dc:title>
  <dc:creator>Кабан</dc:creator>
  <cp:lastModifiedBy>Ольга</cp:lastModifiedBy>
  <cp:revision>6</cp:revision>
  <dcterms:created xsi:type="dcterms:W3CDTF">2016-09-08T03:48:03Z</dcterms:created>
  <dcterms:modified xsi:type="dcterms:W3CDTF">2023-09-08T08:59:59Z</dcterms:modified>
</cp:coreProperties>
</file>